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02-Jan-21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02-Jan-21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02-Jan-21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02-Jan-21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02-Jan-21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02-Jan-21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02-Jan-21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02-Jan-21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02-Jan-21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02-Jan-21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02-Jan-21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02-Jan-21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02-Jan-21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536" y="881542"/>
            <a:ext cx="9602789" cy="1156647"/>
          </a:xfrm>
        </p:spPr>
        <p:txBody>
          <a:bodyPr/>
          <a:lstStyle/>
          <a:p>
            <a:r>
              <a:rPr lang="en-US" dirty="0"/>
              <a:t>Dynamic Sea Beach 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173302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 :D 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Shourav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, Tanvir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Tanjum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 (17-35860-3)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Limon,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Zishad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Hossain (18-36101-1)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Chowdhury, Ashfaq Afzal (17-35800-3)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Tina, Anika Tahsin (17-35852-3)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572768"/>
            <a:ext cx="9509760" cy="35864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It will contain a beautiful sea side view.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There will be some different scene: Day, Night and Evening along with rain effect.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Each effect will contain sound in background. e.g. Rain and sea wave.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Rain effect will appear/disappears by button press.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During rain effect birds and balloon will disappear.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Synchronized object animation e.g. Sun and Moon.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Moving objects e.g. Sun, Moon, Balloon, Ships, Clouds, Birds and sea wave.</a:t>
            </a: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836-5604-48C1-9CAE-A765F59B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59" y="6019800"/>
            <a:ext cx="5356861" cy="838200"/>
          </a:xfrm>
        </p:spPr>
        <p:txBody>
          <a:bodyPr>
            <a:noAutofit/>
          </a:bodyPr>
          <a:lstStyle/>
          <a:p>
            <a:pPr algn="ctr"/>
            <a:br>
              <a:rPr lang="en-US" sz="2000" dirty="0"/>
            </a:br>
            <a:r>
              <a:rPr lang="en-US" sz="2400" dirty="0"/>
              <a:t>Rain Effect </a:t>
            </a:r>
            <a:r>
              <a:rPr lang="en-US" sz="3200" dirty="0">
                <a:latin typeface="212 Keyboard" pitchFamily="50" charset="0"/>
              </a:rPr>
              <a:t>R</a:t>
            </a:r>
            <a:br>
              <a:rPr lang="en-US" sz="2400" dirty="0">
                <a:latin typeface="212 Keyboard" pitchFamily="50" charset="0"/>
              </a:rPr>
            </a:br>
            <a:r>
              <a:rPr lang="en-US" sz="2400" dirty="0">
                <a:latin typeface="Georgia (Headings)"/>
                <a:ea typeface="Verdana" panose="020B0604030504040204" pitchFamily="34" charset="0"/>
              </a:rPr>
              <a:t>Regular View </a:t>
            </a:r>
            <a:r>
              <a:rPr lang="en-US" sz="3200" dirty="0">
                <a:latin typeface="212 Keyboard" pitchFamily="50" charset="0"/>
                <a:ea typeface="Verdana" panose="020B0604030504040204" pitchFamily="34" charset="0"/>
              </a:rPr>
              <a:t>D</a:t>
            </a:r>
            <a:br>
              <a:rPr lang="en-US" sz="1800" dirty="0">
                <a:latin typeface="212 Keyboard" pitchFamily="50" charset="0"/>
              </a:rPr>
            </a:br>
            <a:endParaRPr lang="en-US" sz="1600" dirty="0">
              <a:latin typeface="212 Keyboar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5FD78-3AE4-471C-B339-E9BA0B0AB83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26051" y="37370"/>
            <a:ext cx="3495413" cy="2643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5FE3F-1D00-49CD-933D-9F1662A3988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26051" y="3213904"/>
            <a:ext cx="3584428" cy="2431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38AB9-2F2D-467F-B343-91453BDEDF2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160414" y="37371"/>
            <a:ext cx="3771133" cy="2643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7BC75-3A97-47FC-9414-E81DBA09D43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177879" y="3213906"/>
            <a:ext cx="3925886" cy="2431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EFA26-4852-4AE9-B9E2-72A5F857F7F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70497" y="37372"/>
            <a:ext cx="3624985" cy="2643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E79D4-2BCF-45E3-ADFB-C346D5067AD2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371165" y="3213904"/>
            <a:ext cx="3644630" cy="2431887"/>
          </a:xfrm>
          <a:prstGeom prst="rect">
            <a:avLst/>
          </a:prstGeom>
        </p:spPr>
      </p:pic>
      <p:pic>
        <p:nvPicPr>
          <p:cNvPr id="10" name="Sea Beach">
            <a:hlinkClick r:id="" action="ppaction://media"/>
            <a:extLst>
              <a:ext uri="{FF2B5EF4-FFF2-40B4-BE49-F238E27FC236}">
                <a16:creationId xmlns:a16="http://schemas.microsoft.com/office/drawing/2014/main" id="{E2D5F98E-1725-4EC2-9D1B-72D79F2C9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1015" y="422945"/>
            <a:ext cx="609600" cy="609600"/>
          </a:xfrm>
          <a:prstGeom prst="rect">
            <a:avLst/>
          </a:prstGeom>
        </p:spPr>
      </p:pic>
      <p:pic>
        <p:nvPicPr>
          <p:cNvPr id="11" name="Rain">
            <a:hlinkClick r:id="" action="ppaction://media"/>
            <a:extLst>
              <a:ext uri="{FF2B5EF4-FFF2-40B4-BE49-F238E27FC236}">
                <a16:creationId xmlns:a16="http://schemas.microsoft.com/office/drawing/2014/main" id="{24B44E39-C1EA-49EF-ACCE-D88BA7CB86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1015" y="5036191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33BFCA-3BA7-46B6-A273-F58E8E3059AE}"/>
              </a:ext>
            </a:extLst>
          </p:cNvPr>
          <p:cNvSpPr/>
          <p:nvPr/>
        </p:nvSpPr>
        <p:spPr>
          <a:xfrm>
            <a:off x="257826" y="6042986"/>
            <a:ext cx="1125204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57576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21</TotalTime>
  <Words>131</Words>
  <Application>Microsoft Office PowerPoint</Application>
  <PresentationFormat>Widescreen</PresentationFormat>
  <Paragraphs>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212 Keyboard</vt:lpstr>
      <vt:lpstr>Arial</vt:lpstr>
      <vt:lpstr>Georgia</vt:lpstr>
      <vt:lpstr>Georgia (Headings)</vt:lpstr>
      <vt:lpstr>Verdana</vt:lpstr>
      <vt:lpstr>Wingdings</vt:lpstr>
      <vt:lpstr>Ocean 16x9</vt:lpstr>
      <vt:lpstr>Dynamic Sea Beach View</vt:lpstr>
      <vt:lpstr>Features</vt:lpstr>
      <vt:lpstr> Rain Effect R Regular View 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Sea Beach View</dc:title>
  <dc:creator>ASHFAQ AFZAL CHOWDHURY</dc:creator>
  <cp:lastModifiedBy>ASHFAQ AFZAL CHOWDHURY</cp:lastModifiedBy>
  <cp:revision>10</cp:revision>
  <dcterms:created xsi:type="dcterms:W3CDTF">2021-01-01T18:25:57Z</dcterms:created>
  <dcterms:modified xsi:type="dcterms:W3CDTF">2021-01-01T18:47:29Z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